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75" r:id="rId3"/>
    <p:sldId id="277" r:id="rId4"/>
    <p:sldId id="274" r:id="rId5"/>
    <p:sldId id="276" r:id="rId6"/>
    <p:sldId id="278" r:id="rId7"/>
    <p:sldId id="279" r:id="rId8"/>
    <p:sldId id="280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6391" autoAdjust="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4640498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CN" sz="2400" dirty="0" smtClean="0"/>
              <a:t>Assembly </a:t>
            </a:r>
            <a:r>
              <a:rPr lang="en-US" altLang="zh-CN" sz="2400" dirty="0"/>
              <a:t>issues for DVT3 3D data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97526" y="540328"/>
            <a:ext cx="8096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SPONGE_MIC_SILICON_140X24 </a:t>
            </a:r>
            <a:r>
              <a:rPr lang="en-US" altLang="zh-CN" sz="1600" dirty="0"/>
              <a:t>and HOLDER </a:t>
            </a:r>
            <a:r>
              <a:rPr lang="en-US" altLang="zh-CN" sz="1600" dirty="0" smtClean="0"/>
              <a:t>MIC are still old and have not been updated.</a:t>
            </a:r>
            <a:endParaRPr lang="zh-TW" altLang="en-US" sz="16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32" y="1850707"/>
            <a:ext cx="8191500" cy="96202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032" y="4000239"/>
            <a:ext cx="8191500" cy="94634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072341" y="1346662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SPONGE_MIC_SILICON_140X24</a:t>
            </a:r>
            <a:endParaRPr lang="zh-TW" altLang="en-US" sz="14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1072341" y="3476780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HOLDER MIC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5682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91" y="2465070"/>
            <a:ext cx="11617297" cy="1520540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902037" y="2377440"/>
            <a:ext cx="2410691" cy="1487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964275" y="540328"/>
            <a:ext cx="809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hole at the bottom of the bottom cover is not helpful for thermal result.</a:t>
            </a:r>
          </a:p>
          <a:p>
            <a:r>
              <a:rPr lang="en-US" altLang="zh-CN" sz="1600" dirty="0" smtClean="0"/>
              <a:t>So please to </a:t>
            </a:r>
            <a:r>
              <a:rPr lang="en-US" altLang="zh-TW" sz="1600" dirty="0"/>
              <a:t>sealing the venting holes, it can also solve the ESD issue.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9577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25" y="93537"/>
            <a:ext cx="4953087" cy="1662396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683128" y="1183725"/>
            <a:ext cx="329369" cy="334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816734" y="1517783"/>
            <a:ext cx="62155" cy="778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向右箭號 33"/>
          <p:cNvSpPr/>
          <p:nvPr/>
        </p:nvSpPr>
        <p:spPr>
          <a:xfrm>
            <a:off x="32970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2860308" y="2242519"/>
            <a:ext cx="144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Need to be </a:t>
            </a:r>
            <a:r>
              <a:rPr lang="en-US" altLang="zh-CN" sz="1200" dirty="0" err="1" smtClean="0"/>
              <a:t>added</a:t>
            </a:r>
            <a:r>
              <a:rPr lang="en-US" altLang="zh-TW" sz="1200" dirty="0" err="1" smtClean="0"/>
              <a:t>d</a:t>
            </a:r>
            <a:r>
              <a:rPr lang="en-US" altLang="zh-TW" sz="1200" dirty="0" smtClean="0"/>
              <a:t> by 2mm on screw hole</a:t>
            </a:r>
            <a:endParaRPr lang="zh-TW" altLang="en-US" sz="1200" dirty="0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074" y="2281258"/>
            <a:ext cx="1932618" cy="1407942"/>
          </a:xfrm>
          <a:prstGeom prst="rect">
            <a:avLst/>
          </a:prstGeom>
        </p:spPr>
      </p:pic>
      <p:sp>
        <p:nvSpPr>
          <p:cNvPr id="44" name="向右箭號 43"/>
          <p:cNvSpPr/>
          <p:nvPr/>
        </p:nvSpPr>
        <p:spPr>
          <a:xfrm>
            <a:off x="68912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/>
        </p:nvSpPr>
        <p:spPr>
          <a:xfrm>
            <a:off x="0" y="5509525"/>
            <a:ext cx="443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Please add 2mm on </a:t>
            </a:r>
            <a:r>
              <a:rPr lang="en-US" altLang="zh-TW" sz="1600" dirty="0"/>
              <a:t>screw </a:t>
            </a:r>
            <a:r>
              <a:rPr lang="en-US" altLang="zh-TW" sz="1600" dirty="0" smtClean="0"/>
              <a:t>hole, so that we </a:t>
            </a:r>
            <a:r>
              <a:rPr lang="en-US" altLang="zh-CN" sz="1600" dirty="0" smtClean="0"/>
              <a:t>can also assembly the </a:t>
            </a:r>
            <a:r>
              <a:rPr lang="en-US" altLang="zh-CN" sz="1600" dirty="0" err="1" smtClean="0"/>
              <a:t>SoC</a:t>
            </a:r>
            <a:r>
              <a:rPr lang="en-US" altLang="zh-CN" sz="1600" dirty="0" smtClean="0"/>
              <a:t> board with DVT1 </a:t>
            </a:r>
            <a:r>
              <a:rPr lang="en-US" altLang="zh-CN" sz="1600" dirty="0"/>
              <a:t>heat </a:t>
            </a:r>
            <a:r>
              <a:rPr lang="en-US" altLang="zh-CN" sz="1600" dirty="0" smtClean="0"/>
              <a:t>spreader samples. </a:t>
            </a:r>
            <a:endParaRPr lang="zh-TW" altLang="en-US" sz="1600" dirty="0"/>
          </a:p>
        </p:txBody>
      </p:sp>
      <p:sp>
        <p:nvSpPr>
          <p:cNvPr id="48" name="向下箭號 47"/>
          <p:cNvSpPr/>
          <p:nvPr/>
        </p:nvSpPr>
        <p:spPr>
          <a:xfrm>
            <a:off x="5120527" y="3906662"/>
            <a:ext cx="249382" cy="3263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35" y="2294648"/>
            <a:ext cx="2419633" cy="1414177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254" y="2281258"/>
            <a:ext cx="1999929" cy="142642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03" y="4731773"/>
            <a:ext cx="1526030" cy="1362527"/>
          </a:xfrm>
          <a:prstGeom prst="rect">
            <a:avLst/>
          </a:prstGeom>
        </p:spPr>
      </p:pic>
      <p:cxnSp>
        <p:nvCxnSpPr>
          <p:cNvPr id="37" name="直線單箭頭接點 36"/>
          <p:cNvCxnSpPr/>
          <p:nvPr/>
        </p:nvCxnSpPr>
        <p:spPr>
          <a:xfrm flipH="1">
            <a:off x="5704640" y="5069823"/>
            <a:ext cx="540543" cy="370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6190458" y="4901106"/>
            <a:ext cx="2250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Heat spreader for DVT</a:t>
            </a:r>
            <a:r>
              <a:rPr lang="en-US" altLang="zh-CN" sz="1200" dirty="0" smtClean="0"/>
              <a:t>1 &amp; 2</a:t>
            </a:r>
            <a:r>
              <a:rPr lang="en-US" altLang="zh-TW" sz="1200" dirty="0" smtClean="0"/>
              <a:t> build</a:t>
            </a:r>
            <a:endParaRPr lang="zh-TW" altLang="en-US" sz="1200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8844742" y="2057424"/>
            <a:ext cx="354015" cy="409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8023142" y="1683825"/>
            <a:ext cx="1997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Heat spreader for DVT</a:t>
            </a:r>
            <a:r>
              <a:rPr lang="en-US" altLang="zh-CN" sz="1200" dirty="0" smtClean="0"/>
              <a:t>3</a:t>
            </a:r>
            <a:r>
              <a:rPr lang="en-US" altLang="zh-TW" sz="1200" dirty="0" smtClean="0"/>
              <a:t> build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1367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29" y="438756"/>
            <a:ext cx="7981950" cy="2771775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3765666" y="1720736"/>
            <a:ext cx="1388225" cy="241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029" y="3742548"/>
            <a:ext cx="6232641" cy="247168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438401" y="3742548"/>
            <a:ext cx="5841076" cy="9292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8870547" y="3840756"/>
            <a:ext cx="3182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I/O connector will interfere with bottom cover respectively when assembled 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77651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005" y="374246"/>
            <a:ext cx="6381750" cy="2152650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910349" y="1039091"/>
            <a:ext cx="315884" cy="473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241964" y="1201189"/>
            <a:ext cx="507076" cy="3117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6" y="3035010"/>
            <a:ext cx="5445920" cy="1897423"/>
          </a:xfrm>
          <a:prstGeom prst="rect">
            <a:avLst/>
          </a:prstGeom>
        </p:spPr>
      </p:pic>
      <p:sp>
        <p:nvSpPr>
          <p:cNvPr id="6" name="向下箭號 5"/>
          <p:cNvSpPr/>
          <p:nvPr/>
        </p:nvSpPr>
        <p:spPr>
          <a:xfrm rot="1418668">
            <a:off x="4039984" y="2656262"/>
            <a:ext cx="207818" cy="249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468284" y="4445925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乘號 7"/>
          <p:cNvSpPr/>
          <p:nvPr/>
        </p:nvSpPr>
        <p:spPr>
          <a:xfrm>
            <a:off x="5187141" y="4204315"/>
            <a:ext cx="257695" cy="583816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923" y="3035010"/>
            <a:ext cx="5430024" cy="189742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298176" y="2769942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DVT3 3D data</a:t>
            </a:r>
            <a:endParaRPr lang="zh-TW" altLang="en-US" sz="1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278880" y="2727233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DVT1 heat spreader</a:t>
            </a:r>
            <a:endParaRPr lang="zh-TW" altLang="en-US" sz="1400" dirty="0"/>
          </a:p>
        </p:txBody>
      </p:sp>
      <p:sp>
        <p:nvSpPr>
          <p:cNvPr id="12" name="橢圓 11"/>
          <p:cNvSpPr/>
          <p:nvPr/>
        </p:nvSpPr>
        <p:spPr>
          <a:xfrm>
            <a:off x="6630786" y="4325120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10795462" y="4274822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298176" y="5665048"/>
            <a:ext cx="8948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Please add </a:t>
            </a:r>
            <a:r>
              <a:rPr lang="en-US" altLang="zh-CN" sz="1600" dirty="0"/>
              <a:t>the </a:t>
            </a:r>
            <a:r>
              <a:rPr lang="en-US" altLang="zh-CN" sz="1600" dirty="0" smtClean="0"/>
              <a:t>fix-boss on the left side, </a:t>
            </a:r>
            <a:r>
              <a:rPr lang="en-US" altLang="zh-TW" sz="1600" dirty="0"/>
              <a:t>so that we </a:t>
            </a:r>
            <a:r>
              <a:rPr lang="en-US" altLang="zh-CN" sz="1600" dirty="0"/>
              <a:t>can also </a:t>
            </a:r>
            <a:r>
              <a:rPr lang="en-US" altLang="zh-CN" sz="1600" dirty="0" smtClean="0"/>
              <a:t>use DVT1’s </a:t>
            </a:r>
            <a:r>
              <a:rPr lang="en-US" altLang="zh-CN" sz="1600" dirty="0"/>
              <a:t>heat spreader samples. </a:t>
            </a:r>
            <a:endParaRPr lang="zh-TW" altLang="en-US" sz="1600" dirty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79924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09" y="1371686"/>
            <a:ext cx="3216704" cy="4222779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2709949" y="2576945"/>
            <a:ext cx="864524" cy="498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2709949" y="3319549"/>
            <a:ext cx="864524" cy="498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834" y="1371686"/>
            <a:ext cx="4522445" cy="312219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583680" y="3150524"/>
            <a:ext cx="1039091" cy="748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98176" y="5665048"/>
            <a:ext cx="8948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Please </a:t>
            </a:r>
            <a:r>
              <a:rPr lang="en-US" altLang="zh-CN" sz="1600" dirty="0" smtClean="0"/>
              <a:t>change the light pipe to interfere with side LED PCB for the </a:t>
            </a:r>
            <a:r>
              <a:rPr lang="en-US" altLang="zh-TW" sz="1600" dirty="0" smtClean="0"/>
              <a:t>vibration issue</a:t>
            </a:r>
            <a:r>
              <a:rPr lang="en-US" altLang="zh-CN" sz="1600" dirty="0" smtClean="0"/>
              <a:t>. So that we don’t have to add </a:t>
            </a:r>
            <a:r>
              <a:rPr lang="en-US" altLang="zh-TW" sz="1600" dirty="0" smtClean="0"/>
              <a:t>glue </a:t>
            </a:r>
            <a:r>
              <a:rPr lang="en-US" altLang="zh-TW" sz="1600" dirty="0"/>
              <a:t>between LED light pipe </a:t>
            </a:r>
            <a:r>
              <a:rPr lang="en-US" altLang="zh-TW" sz="1600" dirty="0" smtClean="0"/>
              <a:t>and side LED PCB</a:t>
            </a:r>
            <a:r>
              <a:rPr lang="en-US" altLang="zh-TW" sz="1600" dirty="0"/>
              <a:t>.</a:t>
            </a:r>
            <a:endParaRPr lang="zh-TW" altLang="en-US" sz="1600" dirty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1710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29" y="2944956"/>
            <a:ext cx="3324658" cy="308071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292" y="323677"/>
            <a:ext cx="9509727" cy="2080952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241963" y="756458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241962" y="1449185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663737" y="1798319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7334596" y="1050174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0077796" y="756458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0077796" y="1449185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73239" y="4052379"/>
            <a:ext cx="414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Please </a:t>
            </a:r>
            <a:r>
              <a:rPr lang="en-US" altLang="zh-CN" sz="1600" dirty="0" smtClean="0"/>
              <a:t>check whether the </a:t>
            </a:r>
            <a:r>
              <a:rPr lang="en-US" altLang="zh-TW" sz="1600" dirty="0" smtClean="0"/>
              <a:t>GRILL </a:t>
            </a:r>
            <a:r>
              <a:rPr lang="en-US" altLang="zh-TW" sz="1600" dirty="0"/>
              <a:t>FABRIC </a:t>
            </a:r>
            <a:r>
              <a:rPr lang="en-US" altLang="zh-TW" sz="1600" dirty="0" smtClean="0"/>
              <a:t>ASS'Y </a:t>
            </a:r>
            <a:r>
              <a:rPr lang="en-US" altLang="zh-TW" sz="1600" dirty="0"/>
              <a:t>will be damaged by </a:t>
            </a:r>
            <a:r>
              <a:rPr lang="en-US" altLang="zh-TW" sz="1600" dirty="0" smtClean="0"/>
              <a:t>screw. </a:t>
            </a:r>
            <a:endParaRPr lang="zh-TW" altLang="en-US" sz="1600" dirty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87136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180</Words>
  <Application>Microsoft Office PowerPoint</Application>
  <PresentationFormat>寬螢幕</PresentationFormat>
  <Paragraphs>16</Paragraphs>
  <Slides>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74</cp:revision>
  <dcterms:created xsi:type="dcterms:W3CDTF">2018-11-16T05:26:15Z</dcterms:created>
  <dcterms:modified xsi:type="dcterms:W3CDTF">2021-03-19T10:02:16Z</dcterms:modified>
</cp:coreProperties>
</file>